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8" r:id="rId6"/>
    <p:sldId id="278" r:id="rId7"/>
    <p:sldId id="279" r:id="rId8"/>
    <p:sldId id="280" r:id="rId9"/>
    <p:sldId id="281" r:id="rId10"/>
    <p:sldId id="269" r:id="rId11"/>
    <p:sldId id="271" r:id="rId12"/>
    <p:sldId id="272" r:id="rId13"/>
    <p:sldId id="273" r:id="rId14"/>
    <p:sldId id="274" r:id="rId15"/>
    <p:sldId id="276" r:id="rId16"/>
    <p:sldId id="270" r:id="rId17"/>
    <p:sldId id="275" r:id="rId18"/>
    <p:sldId id="277" r:id="rId19"/>
    <p:sldId id="267" r:id="rId20"/>
  </p:sldIdLst>
  <p:sldSz cx="12192000" cy="6858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Roboto" panose="02000000000000000000" pitchFamily="2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731" autoAdjust="0"/>
    <p:restoredTop sz="94660"/>
  </p:normalViewPr>
  <p:slideViewPr>
    <p:cSldViewPr snapToGrid="0">
      <p:cViewPr varScale="1">
        <p:scale>
          <a:sx n="62" d="100"/>
          <a:sy n="62" d="100"/>
        </p:scale>
        <p:origin x="93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1675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12248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544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347457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63787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35882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9312204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89528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68106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11f93fc4e54_2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11f93fc4e54_2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5a58323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5a58323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5a58323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5a58323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41553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167210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5a58323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5a58323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3162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5a58323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5a58323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206591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13a5a583237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13a5a583237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287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Slide de Título">
  <p:cSld name="3_Slide de Título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>
            <a:spLocks noGrp="1"/>
          </p:cNvSpPr>
          <p:nvPr>
            <p:ph type="pic" idx="2"/>
          </p:nvPr>
        </p:nvSpPr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  <a:defRPr sz="4000">
                <a:solidFill>
                  <a:srgbClr val="014F5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4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0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 rot="5400000">
            <a:off x="8660132" y="760620"/>
            <a:ext cx="45719" cy="6431288"/>
          </a:xfrm>
          <a:prstGeom prst="rect">
            <a:avLst/>
          </a:prstGeom>
          <a:solidFill>
            <a:srgbClr val="0398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2"/>
          <p:cNvSpPr/>
          <p:nvPr/>
        </p:nvSpPr>
        <p:spPr>
          <a:xfrm rot="5400000">
            <a:off x="8622122" y="848326"/>
            <a:ext cx="121746" cy="6431289"/>
          </a:xfrm>
          <a:prstGeom prst="rect">
            <a:avLst/>
          </a:prstGeom>
          <a:solidFill>
            <a:srgbClr val="014F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2" descr="Logotipo, nome da empresa&#10;&#10;Descrição gerada automaticamente"/>
          <p:cNvPicPr preferRelativeResize="0"/>
          <p:nvPr/>
        </p:nvPicPr>
        <p:blipFill rotWithShape="1">
          <a:blip r:embed="rId2">
            <a:alphaModFix/>
          </a:blip>
          <a:srcRect t="24397" b="16742"/>
          <a:stretch/>
        </p:blipFill>
        <p:spPr>
          <a:xfrm>
            <a:off x="1047421" y="4000499"/>
            <a:ext cx="2967096" cy="174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/>
          <p:nvPr/>
        </p:nvSpPr>
        <p:spPr>
          <a:xfrm rot="5400000">
            <a:off x="6005511" y="671513"/>
            <a:ext cx="180975" cy="12192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 txBox="1"/>
          <p:nvPr/>
        </p:nvSpPr>
        <p:spPr>
          <a:xfrm>
            <a:off x="1321235" y="5716037"/>
            <a:ext cx="2230098" cy="400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 b="0" i="0" u="none" strike="noStrike" cap="none"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rPr>
              <a:t>@tiacademybrasil</a:t>
            </a:r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3"/>
          </p:nvPr>
        </p:nvSpPr>
        <p:spPr>
          <a:xfrm>
            <a:off x="5467347" y="5701141"/>
            <a:ext cx="6431290" cy="643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  <a:defRPr sz="2400">
                <a:solidFill>
                  <a:srgbClr val="014F5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4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0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Slide de Título">
  <p:cSld name="2_Slide de Título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29932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  <a:defRPr sz="2400">
                <a:solidFill>
                  <a:srgbClr val="014F5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4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0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90575" y="304801"/>
            <a:ext cx="45719" cy="447675"/>
          </a:xfrm>
          <a:prstGeom prst="rect">
            <a:avLst/>
          </a:prstGeom>
          <a:solidFill>
            <a:srgbClr val="0398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Google Shape;23;p3"/>
          <p:cNvSpPr/>
          <p:nvPr/>
        </p:nvSpPr>
        <p:spPr>
          <a:xfrm>
            <a:off x="840271" y="304800"/>
            <a:ext cx="121746" cy="447675"/>
          </a:xfrm>
          <a:prstGeom prst="rect">
            <a:avLst/>
          </a:prstGeom>
          <a:solidFill>
            <a:srgbClr val="014F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4" name="Google Shape;24;p3"/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25" name="Google Shape;25;p3" descr="Logotipo, nome da empresa&#10;&#10;Descrição gerada automaticament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342611"/>
              <a:ext cx="515389" cy="5153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6" name="Google Shape;26;p3"/>
            <p:cNvSpPr/>
            <p:nvPr/>
          </p:nvSpPr>
          <p:spPr>
            <a:xfrm>
              <a:off x="1" y="0"/>
              <a:ext cx="116377" cy="6342611"/>
            </a:xfrm>
            <a:prstGeom prst="rect">
              <a:avLst/>
            </a:prstGeom>
            <a:solidFill>
              <a:srgbClr val="03989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3"/>
            <p:cNvSpPr/>
            <p:nvPr/>
          </p:nvSpPr>
          <p:spPr>
            <a:xfrm>
              <a:off x="116379" y="-1"/>
              <a:ext cx="399010" cy="6342611"/>
            </a:xfrm>
            <a:prstGeom prst="rect">
              <a:avLst/>
            </a:prstGeom>
            <a:solidFill>
              <a:srgbClr val="014F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3"/>
            <p:cNvSpPr/>
            <p:nvPr/>
          </p:nvSpPr>
          <p:spPr>
            <a:xfrm rot="5400000">
              <a:off x="6295505" y="961506"/>
              <a:ext cx="116377" cy="1167661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3"/>
            <p:cNvSpPr/>
            <p:nvPr/>
          </p:nvSpPr>
          <p:spPr>
            <a:xfrm rot="5400000">
              <a:off x="6154189" y="703810"/>
              <a:ext cx="399010" cy="11676612"/>
            </a:xfrm>
            <a:prstGeom prst="rect">
              <a:avLst/>
            </a:prstGeom>
            <a:solidFill>
              <a:srgbClr val="026A6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3"/>
            <p:cNvSpPr txBox="1"/>
            <p:nvPr/>
          </p:nvSpPr>
          <p:spPr>
            <a:xfrm>
              <a:off x="515387" y="6388227"/>
              <a:ext cx="161614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 b="0" i="0" u="none" strike="noStrike" cap="none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@tiacademybrasil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>
  <p:cSld name="Slide de Título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962017" y="304800"/>
            <a:ext cx="10887083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  <a:defRPr sz="2400">
                <a:solidFill>
                  <a:srgbClr val="014F5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4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0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790575" y="304801"/>
            <a:ext cx="45719" cy="447675"/>
          </a:xfrm>
          <a:prstGeom prst="rect">
            <a:avLst/>
          </a:prstGeom>
          <a:solidFill>
            <a:srgbClr val="0398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840271" y="304800"/>
            <a:ext cx="121746" cy="447675"/>
          </a:xfrm>
          <a:prstGeom prst="rect">
            <a:avLst/>
          </a:prstGeom>
          <a:solidFill>
            <a:srgbClr val="014F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4"/>
          <p:cNvSpPr>
            <a:spLocks noGrp="1"/>
          </p:cNvSpPr>
          <p:nvPr>
            <p:ph type="pic" idx="2"/>
          </p:nvPr>
        </p:nvSpPr>
        <p:spPr>
          <a:xfrm>
            <a:off x="8134350" y="990600"/>
            <a:ext cx="3714750" cy="5095875"/>
          </a:xfrm>
          <a:prstGeom prst="rect">
            <a:avLst/>
          </a:prstGeom>
          <a:noFill/>
          <a:ln>
            <a:noFill/>
          </a:ln>
        </p:spPr>
      </p:sp>
      <p:sp>
        <p:nvSpPr>
          <p:cNvPr id="36" name="Google Shape;36;p4"/>
          <p:cNvSpPr txBox="1">
            <a:spLocks noGrp="1"/>
          </p:cNvSpPr>
          <p:nvPr>
            <p:ph type="body" idx="3"/>
          </p:nvPr>
        </p:nvSpPr>
        <p:spPr>
          <a:xfrm>
            <a:off x="836613" y="990600"/>
            <a:ext cx="6983412" cy="509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37" name="Google Shape;37;p4"/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38" name="Google Shape;38;p4" descr="Logotipo, nome da empresa&#10;&#10;Descrição gerada automaticament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342611"/>
              <a:ext cx="515389" cy="5153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9" name="Google Shape;39;p4"/>
            <p:cNvSpPr/>
            <p:nvPr/>
          </p:nvSpPr>
          <p:spPr>
            <a:xfrm>
              <a:off x="1" y="0"/>
              <a:ext cx="116377" cy="6342611"/>
            </a:xfrm>
            <a:prstGeom prst="rect">
              <a:avLst/>
            </a:prstGeom>
            <a:solidFill>
              <a:srgbClr val="03989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116379" y="-1"/>
              <a:ext cx="399010" cy="6342611"/>
            </a:xfrm>
            <a:prstGeom prst="rect">
              <a:avLst/>
            </a:prstGeom>
            <a:solidFill>
              <a:srgbClr val="014F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4"/>
            <p:cNvSpPr/>
            <p:nvPr/>
          </p:nvSpPr>
          <p:spPr>
            <a:xfrm rot="5400000">
              <a:off x="6295505" y="961506"/>
              <a:ext cx="116377" cy="1167661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4"/>
            <p:cNvSpPr/>
            <p:nvPr/>
          </p:nvSpPr>
          <p:spPr>
            <a:xfrm rot="5400000">
              <a:off x="6154189" y="703810"/>
              <a:ext cx="399010" cy="11676612"/>
            </a:xfrm>
            <a:prstGeom prst="rect">
              <a:avLst/>
            </a:prstGeom>
            <a:solidFill>
              <a:srgbClr val="026A6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4"/>
            <p:cNvSpPr txBox="1"/>
            <p:nvPr/>
          </p:nvSpPr>
          <p:spPr>
            <a:xfrm>
              <a:off x="515387" y="6388227"/>
              <a:ext cx="161614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@tiacademybrasil</a:t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Slide de Título">
  <p:cSld name="1_Slide de Títul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6858008" cy="447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  <a:defRPr sz="2400">
                <a:solidFill>
                  <a:srgbClr val="014F5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4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20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26A6E"/>
              </a:buClr>
              <a:buSzPts val="1800"/>
              <a:buNone/>
              <a:defRPr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790575" y="304801"/>
            <a:ext cx="45719" cy="447675"/>
          </a:xfrm>
          <a:prstGeom prst="rect">
            <a:avLst/>
          </a:prstGeom>
          <a:solidFill>
            <a:srgbClr val="0398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47;p5"/>
          <p:cNvSpPr/>
          <p:nvPr/>
        </p:nvSpPr>
        <p:spPr>
          <a:xfrm>
            <a:off x="840271" y="304800"/>
            <a:ext cx="121746" cy="447675"/>
          </a:xfrm>
          <a:prstGeom prst="rect">
            <a:avLst/>
          </a:prstGeom>
          <a:solidFill>
            <a:srgbClr val="014F52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5"/>
          <p:cNvSpPr>
            <a:spLocks noGrp="1"/>
          </p:cNvSpPr>
          <p:nvPr>
            <p:ph type="pic" idx="2"/>
          </p:nvPr>
        </p:nvSpPr>
        <p:spPr>
          <a:xfrm>
            <a:off x="8134350" y="0"/>
            <a:ext cx="4057650" cy="6858000"/>
          </a:xfrm>
          <a:prstGeom prst="flowChartInputOutput">
            <a:avLst/>
          </a:prstGeom>
          <a:noFill/>
          <a:ln>
            <a:noFill/>
          </a:ln>
        </p:spPr>
      </p:sp>
      <p:sp>
        <p:nvSpPr>
          <p:cNvPr id="49" name="Google Shape;49;p5"/>
          <p:cNvSpPr txBox="1">
            <a:spLocks noGrp="1"/>
          </p:cNvSpPr>
          <p:nvPr>
            <p:ph type="body" idx="3"/>
          </p:nvPr>
        </p:nvSpPr>
        <p:spPr>
          <a:xfrm>
            <a:off x="836613" y="990600"/>
            <a:ext cx="6983412" cy="5095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4pPr>
            <a:lvl5pPr marL="2286000" lvl="4" indent="-330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grpSp>
        <p:nvGrpSpPr>
          <p:cNvPr id="50" name="Google Shape;50;p5"/>
          <p:cNvGrpSpPr/>
          <p:nvPr/>
        </p:nvGrpSpPr>
        <p:grpSpPr>
          <a:xfrm>
            <a:off x="0" y="-1"/>
            <a:ext cx="12192000" cy="6858001"/>
            <a:chOff x="0" y="-1"/>
            <a:chExt cx="12192000" cy="6858001"/>
          </a:xfrm>
        </p:grpSpPr>
        <p:pic>
          <p:nvPicPr>
            <p:cNvPr id="51" name="Google Shape;51;p5" descr="Logotipo, nome da empresa&#10;&#10;Descrição gerada automaticamente"/>
            <p:cNvPicPr preferRelativeResize="0"/>
            <p:nvPr/>
          </p:nvPicPr>
          <p:blipFill rotWithShape="1">
            <a:blip r:embed="rId2">
              <a:alphaModFix/>
            </a:blip>
            <a:srcRect/>
            <a:stretch/>
          </p:blipFill>
          <p:spPr>
            <a:xfrm>
              <a:off x="0" y="6342611"/>
              <a:ext cx="515389" cy="51538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2" name="Google Shape;52;p5"/>
            <p:cNvSpPr/>
            <p:nvPr/>
          </p:nvSpPr>
          <p:spPr>
            <a:xfrm>
              <a:off x="1" y="0"/>
              <a:ext cx="116377" cy="6342611"/>
            </a:xfrm>
            <a:prstGeom prst="rect">
              <a:avLst/>
            </a:prstGeom>
            <a:solidFill>
              <a:srgbClr val="03989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5"/>
            <p:cNvSpPr/>
            <p:nvPr/>
          </p:nvSpPr>
          <p:spPr>
            <a:xfrm>
              <a:off x="116379" y="-1"/>
              <a:ext cx="399010" cy="6342611"/>
            </a:xfrm>
            <a:prstGeom prst="rect">
              <a:avLst/>
            </a:prstGeom>
            <a:solidFill>
              <a:srgbClr val="014F52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5"/>
            <p:cNvSpPr/>
            <p:nvPr/>
          </p:nvSpPr>
          <p:spPr>
            <a:xfrm rot="5400000">
              <a:off x="6295505" y="961506"/>
              <a:ext cx="116377" cy="11676611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5"/>
            <p:cNvSpPr/>
            <p:nvPr/>
          </p:nvSpPr>
          <p:spPr>
            <a:xfrm rot="5400000">
              <a:off x="6154189" y="703810"/>
              <a:ext cx="399010" cy="11676612"/>
            </a:xfrm>
            <a:prstGeom prst="rect">
              <a:avLst/>
            </a:prstGeom>
            <a:solidFill>
              <a:srgbClr val="026A6E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5"/>
            <p:cNvSpPr txBox="1"/>
            <p:nvPr/>
          </p:nvSpPr>
          <p:spPr>
            <a:xfrm>
              <a:off x="515387" y="6388227"/>
              <a:ext cx="1616148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400">
                  <a:solidFill>
                    <a:schemeClr val="lt1"/>
                  </a:solidFill>
                  <a:latin typeface="Roboto"/>
                  <a:ea typeface="Roboto"/>
                  <a:cs typeface="Roboto"/>
                  <a:sym typeface="Roboto"/>
                </a:rPr>
                <a:t>@tiacademybrasil</a:t>
              </a: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26A6E"/>
              </a:buClr>
              <a:buSzPts val="4400"/>
              <a:buFont typeface="Roboto"/>
              <a:buNone/>
              <a:defRPr sz="4400" b="0" i="0" u="none" strike="noStrike" cap="none">
                <a:solidFill>
                  <a:srgbClr val="026A6E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" name="Google Shape;61;p6" descr="Laptop em cima de teclado de computador&#10;&#10;Descrição gerada automaticamente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7734" b="27734"/>
          <a:stretch/>
        </p:blipFill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6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</a:pPr>
            <a:r>
              <a:rPr lang="pt-BR" dirty="0"/>
              <a:t>LABTECH</a:t>
            </a:r>
            <a:endParaRPr dirty="0"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3"/>
          </p:nvPr>
        </p:nvSpPr>
        <p:spPr>
          <a:xfrm>
            <a:off x="5467347" y="5701141"/>
            <a:ext cx="6431290" cy="6436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</a:pPr>
            <a:r>
              <a:rPr lang="pt-BR" dirty="0"/>
              <a:t>PITCH | Equipe TI </a:t>
            </a:r>
            <a:r>
              <a:rPr lang="pt-BR" dirty="0" err="1"/>
              <a:t>Academy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</a:pPr>
            <a:r>
              <a:rPr lang="pt-BR" dirty="0"/>
              <a:t>PROJETOS</a:t>
            </a:r>
            <a:endParaRPr dirty="0"/>
          </a:p>
        </p:txBody>
      </p:sp>
      <p:pic>
        <p:nvPicPr>
          <p:cNvPr id="69" name="Google Shape;69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7719" b="27719"/>
          <a:stretch/>
        </p:blipFill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 txBox="1">
            <a:spLocks noGrp="1"/>
          </p:cNvSpPr>
          <p:nvPr>
            <p:ph type="body" idx="3"/>
          </p:nvPr>
        </p:nvSpPr>
        <p:spPr>
          <a:xfrm>
            <a:off x="5467347" y="5701141"/>
            <a:ext cx="6431400" cy="6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</a:pPr>
            <a:r>
              <a:rPr lang="pt-BR" dirty="0"/>
              <a:t>Propostas da Equipe TI </a:t>
            </a:r>
            <a:r>
              <a:rPr lang="pt-BR" dirty="0" err="1"/>
              <a:t>Academy</a:t>
            </a:r>
            <a:r>
              <a:rPr lang="pt-BR" dirty="0"/>
              <a:t> Brasil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946529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de agendamento de exames para um laboratório de imagem. É necessário cadastrar os pacientes, os tipos de exames e fazer o agendamento do paciente com data e hora para realizar o exame. O sistema deve gerar a listagem diária de exames a serem realizados e a listagem dos exames a serem retirados.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2979549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para gerenciar um cinema. É necessário cadastrar os filmes, as salas de exibição e as vendas de ingressos conforme capacidade da sala. O sistema deve listar a ocupação da sala diariamente e o rendimento das exibições.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34662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uma aplicação para o gerenciamento de doações para uma instituição de caridade. O sistema deve cadastrar o projeto de doação, registrar as doações e os doadores. Todo projeto de doação deve ter tempo de início e fim e, ao fim, deve apresentar o total arrecadado.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465135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</a:t>
            </a:r>
            <a:r>
              <a:rPr lang="pt-BR" i="1" dirty="0" err="1"/>
              <a:t>backoffice</a:t>
            </a:r>
            <a:r>
              <a:rPr lang="pt-BR" dirty="0"/>
              <a:t> de gerenciamento de estacionamento, onde o cliente dá entrada no estacionamento, e depois na hora de retirar o veículo, é informado as horas que permaneceu estacionado, retornando o valor devido. O sistema deve ter o controle dos veículos que utilizaram diariamente o estacionamento.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099176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para gerenciar uma temporada de Formula 1. O sistema deve cadastrar as equipes, os pilotos, as pistas e o sorteio para as pistas do grande premio e a classificação de pilotos/equipes. Ao final da temporada o sistema deve mostrar a classificação final de pilotos/equipes.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879923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de histórico de cargos e salários de um funcionário. Precisa fazer o cadastro dos funcionários, cargos e departamentos da empresa, e criar uma tabela com o histórico de promoções onde conste o funcionário, o novo cargo ou departamento e o novo salário, além da data em que ocorreu a mudança. O sistema deve gerar uma listagem da vida funcional do empregado.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168694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Desenvolver um sistema de hotelaria, onde é possível cadastrar e gerenciar os quartos, os hóspedes e fazer reservas.  A reserva deve incluir inicio e fim da reserva, além de confirmar a hospedagem e exibir o preço no final.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96029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Projetos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Definir um projeto a partir de uma necessidade que a equipe identificar, isso como um papel empreendedor de desenvolvimento. </a:t>
            </a:r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912543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7" descr="Desenho de estrelas&#10;&#10;Descrição gerada automaticamente com confiança baix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5463" b="41759"/>
          <a:stretch/>
        </p:blipFill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17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2187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</a:pPr>
            <a:r>
              <a:rPr lang="pt-BR"/>
              <a:t>#TAKEOFF</a:t>
            </a:r>
            <a:endParaRPr/>
          </a:p>
          <a:p>
            <a:pPr marL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14F52"/>
              </a:buClr>
              <a:buSzPts val="3200"/>
              <a:buNone/>
            </a:pPr>
            <a:r>
              <a:rPr lang="pt-BR" sz="3200"/>
              <a:t>@tiacademybrasil</a:t>
            </a:r>
            <a:br>
              <a:rPr lang="pt-BR" sz="3200"/>
            </a:br>
            <a:r>
              <a:rPr lang="pt-BR" sz="3200"/>
              <a:t>www.tiacademybrasil.com.br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</a:pPr>
            <a:r>
              <a:rPr lang="pt-BR" dirty="0"/>
              <a:t>LABTECH</a:t>
            </a:r>
            <a:endParaRPr dirty="0"/>
          </a:p>
        </p:txBody>
      </p:sp>
      <p:pic>
        <p:nvPicPr>
          <p:cNvPr id="69" name="Google Shape;69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7719" b="27719"/>
          <a:stretch/>
        </p:blipFill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 txBox="1">
            <a:spLocks noGrp="1"/>
          </p:cNvSpPr>
          <p:nvPr>
            <p:ph type="body" idx="3"/>
          </p:nvPr>
        </p:nvSpPr>
        <p:spPr>
          <a:xfrm>
            <a:off x="5467347" y="5701141"/>
            <a:ext cx="6431400" cy="6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</a:pPr>
            <a:r>
              <a:rPr lang="pt-BR"/>
              <a:t>O que é?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8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76" name="Google Shape;76;p8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lvl="0" indent="0" algn="just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/>
              <a:t>Ambiente de simulação profissional</a:t>
            </a:r>
          </a:p>
          <a:p>
            <a:pPr indent="-457200" algn="just"/>
            <a:r>
              <a:rPr lang="pt-BR" dirty="0"/>
              <a:t>Desenvolvedor</a:t>
            </a:r>
          </a:p>
          <a:p>
            <a:pPr indent="-457200" algn="just"/>
            <a:r>
              <a:rPr lang="pt-BR" dirty="0"/>
              <a:t>Analista de negócio</a:t>
            </a:r>
          </a:p>
          <a:p>
            <a:pPr indent="-457200" algn="just"/>
            <a:r>
              <a:rPr lang="pt-BR" dirty="0"/>
              <a:t>Design de produto</a:t>
            </a:r>
          </a:p>
          <a:p>
            <a:pPr marL="0" indent="0" algn="just">
              <a:buNone/>
            </a:pPr>
            <a:r>
              <a:rPr lang="pt-BR" dirty="0"/>
              <a:t>Metodologia</a:t>
            </a:r>
          </a:p>
          <a:p>
            <a:pPr indent="-457200" algn="just"/>
            <a:r>
              <a:rPr lang="pt-BR" dirty="0" err="1"/>
              <a:t>Agile</a:t>
            </a:r>
            <a:endParaRPr lang="pt-BR" dirty="0"/>
          </a:p>
          <a:p>
            <a:pPr indent="-457200" algn="just"/>
            <a:r>
              <a:rPr lang="pt-BR" dirty="0"/>
              <a:t>Scrum</a:t>
            </a:r>
          </a:p>
          <a:p>
            <a:pPr marL="0" indent="0" algn="just">
              <a:buNone/>
            </a:pPr>
            <a:r>
              <a:rPr lang="pt-BR" dirty="0"/>
              <a:t>Marketing/Vendas</a:t>
            </a:r>
          </a:p>
          <a:p>
            <a:pPr indent="-457200" algn="just"/>
            <a:r>
              <a:rPr lang="pt-BR" dirty="0"/>
              <a:t>Vídeo institucional</a:t>
            </a:r>
          </a:p>
          <a:p>
            <a:pPr indent="-457200" algn="just"/>
            <a:r>
              <a:rPr lang="pt-BR" dirty="0" err="1"/>
              <a:t>Pitch</a:t>
            </a:r>
            <a:endParaRPr lang="pt-BR" dirty="0"/>
          </a:p>
        </p:txBody>
      </p:sp>
      <p:pic>
        <p:nvPicPr>
          <p:cNvPr id="77" name="Google Shape;77;p8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algn="just">
              <a:buNone/>
            </a:pPr>
            <a:r>
              <a:rPr lang="pt-BR" dirty="0"/>
              <a:t>Encontros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Definir equipe / desafio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Apresentar papéis / cronograma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Modelar o domínio do problema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Apresentar a arquitetura da solução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Produzir vídeo institucional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Apresentar evolução da solução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Apresentar evolução da solução</a:t>
            </a:r>
          </a:p>
          <a:p>
            <a:pPr marL="514350" indent="-514350" algn="just">
              <a:buFont typeface="+mj-lt"/>
              <a:buAutoNum type="arabicPeriod"/>
            </a:pPr>
            <a:r>
              <a:rPr lang="pt-BR" dirty="0"/>
              <a:t>Postar vídeo institucional finalizado</a:t>
            </a:r>
          </a:p>
          <a:p>
            <a:pPr marL="514350" indent="-514350" algn="just">
              <a:buFont typeface="+mj-lt"/>
              <a:buAutoNum type="arabicPeriod"/>
            </a:pPr>
            <a:endParaRPr dirty="0"/>
          </a:p>
        </p:txBody>
      </p:sp>
      <p:pic>
        <p:nvPicPr>
          <p:cNvPr id="84" name="Google Shape;84;p9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lnSpcReduction="10000"/>
          </a:bodyPr>
          <a:lstStyle/>
          <a:p>
            <a:pPr marL="0" indent="0" algn="just">
              <a:buNone/>
            </a:pPr>
            <a:r>
              <a:rPr lang="pt-BR" dirty="0"/>
              <a:t>Acompanhamentos</a:t>
            </a:r>
          </a:p>
          <a:p>
            <a:pPr marL="514350" indent="-514350" algn="just"/>
            <a:r>
              <a:rPr lang="pt-BR" dirty="0" err="1"/>
              <a:t>Discord</a:t>
            </a:r>
            <a:endParaRPr lang="pt-BR" dirty="0"/>
          </a:p>
          <a:p>
            <a:pPr marL="971550" lvl="1" indent="-514350" algn="just"/>
            <a:r>
              <a:rPr lang="pt-BR" dirty="0"/>
              <a:t>Criar canais de voz e vídeo para cada projeto</a:t>
            </a:r>
          </a:p>
          <a:p>
            <a:pPr marL="514350" indent="-514350" algn="just"/>
            <a:r>
              <a:rPr lang="pt-BR" dirty="0"/>
              <a:t>Ter pelo menos em membro de cada equipe nos </a:t>
            </a:r>
            <a:r>
              <a:rPr lang="pt-BR" i="1" dirty="0"/>
              <a:t>checkpoints</a:t>
            </a:r>
          </a:p>
          <a:p>
            <a:pPr marL="514350" indent="-514350" algn="just"/>
            <a:r>
              <a:rPr lang="pt-BR" dirty="0"/>
              <a:t>Avaliar:</a:t>
            </a:r>
          </a:p>
          <a:p>
            <a:pPr marL="971550" lvl="1" indent="-514350" algn="just"/>
            <a:r>
              <a:rPr lang="pt-BR" dirty="0"/>
              <a:t>Participação no </a:t>
            </a:r>
            <a:r>
              <a:rPr lang="pt-BR" dirty="0" err="1"/>
              <a:t>discord</a:t>
            </a:r>
            <a:endParaRPr lang="pt-BR" dirty="0"/>
          </a:p>
          <a:p>
            <a:pPr marL="971550" lvl="1" indent="-514350" algn="just"/>
            <a:r>
              <a:rPr lang="pt-BR" dirty="0"/>
              <a:t>Apresentação nos </a:t>
            </a:r>
            <a:r>
              <a:rPr lang="pt-BR" i="1" dirty="0"/>
              <a:t>checkpoints</a:t>
            </a:r>
          </a:p>
          <a:p>
            <a:pPr marL="971550" lvl="1" indent="-514350" algn="just"/>
            <a:r>
              <a:rPr lang="pt-BR" dirty="0"/>
              <a:t>Publicação do vídeo</a:t>
            </a:r>
          </a:p>
          <a:p>
            <a:pPr marL="971550" lvl="1" indent="-514350" algn="just"/>
            <a:r>
              <a:rPr lang="pt-BR" dirty="0"/>
              <a:t>Publicação no </a:t>
            </a:r>
            <a:r>
              <a:rPr lang="pt-BR" dirty="0" err="1"/>
              <a:t>github</a:t>
            </a:r>
            <a:endParaRPr lang="pt-BR" dirty="0"/>
          </a:p>
          <a:p>
            <a:pPr marL="971550" lvl="1" indent="-514350" algn="just"/>
            <a:r>
              <a:rPr lang="pt-BR" dirty="0" err="1"/>
              <a:t>Pitch</a:t>
            </a:r>
            <a:endParaRPr lang="pt-BR" dirty="0"/>
          </a:p>
        </p:txBody>
      </p:sp>
      <p:pic>
        <p:nvPicPr>
          <p:cNvPr id="84" name="Google Shape;84;p9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27440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7"/>
          <p:cNvSpPr txBox="1">
            <a:spLocks noGrp="1"/>
          </p:cNvSpPr>
          <p:nvPr>
            <p:ph type="body" idx="1"/>
          </p:nvPr>
        </p:nvSpPr>
        <p:spPr>
          <a:xfrm>
            <a:off x="5467350" y="4124844"/>
            <a:ext cx="6431290" cy="1543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4000"/>
              <a:buNone/>
            </a:pPr>
            <a:r>
              <a:rPr lang="pt-BR" dirty="0"/>
              <a:t>EQUIPES</a:t>
            </a:r>
            <a:endParaRPr dirty="0"/>
          </a:p>
        </p:txBody>
      </p:sp>
      <p:pic>
        <p:nvPicPr>
          <p:cNvPr id="69" name="Google Shape;69;p7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27719" b="27719"/>
          <a:stretch/>
        </p:blipFill>
        <p:spPr>
          <a:xfrm>
            <a:off x="1" y="0"/>
            <a:ext cx="12192000" cy="361950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7"/>
          <p:cNvSpPr txBox="1">
            <a:spLocks noGrp="1"/>
          </p:cNvSpPr>
          <p:nvPr>
            <p:ph type="body" idx="3"/>
          </p:nvPr>
        </p:nvSpPr>
        <p:spPr>
          <a:xfrm>
            <a:off x="5467347" y="5701141"/>
            <a:ext cx="6431400" cy="64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14F52"/>
              </a:buClr>
              <a:buSzPts val="2400"/>
              <a:buNone/>
            </a:pPr>
            <a:r>
              <a:rPr lang="pt-BR" dirty="0"/>
              <a:t>Formações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8817039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algn="just">
              <a:buNone/>
            </a:pPr>
            <a:r>
              <a:rPr lang="pt-BR" dirty="0"/>
              <a:t>André Franco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Débora de Paula [TI </a:t>
            </a:r>
            <a:r>
              <a:rPr lang="pt-BR" dirty="0" err="1"/>
              <a:t>Academy</a:t>
            </a:r>
            <a:r>
              <a:rPr lang="pt-BR" dirty="0"/>
              <a:t>] </a:t>
            </a:r>
          </a:p>
          <a:p>
            <a:pPr marL="0" indent="0" algn="just">
              <a:buNone/>
            </a:pPr>
            <a:r>
              <a:rPr lang="pt-BR" dirty="0"/>
              <a:t>Gustavo </a:t>
            </a:r>
            <a:r>
              <a:rPr lang="pt-BR" dirty="0" err="1"/>
              <a:t>Ferracin</a:t>
            </a:r>
            <a:r>
              <a:rPr lang="pt-BR" dirty="0"/>
              <a:t>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Luiz Giovanni </a:t>
            </a:r>
            <a:r>
              <a:rPr lang="pt-BR" dirty="0" err="1"/>
              <a:t>Bornia</a:t>
            </a:r>
            <a:r>
              <a:rPr lang="pt-BR" dirty="0"/>
              <a:t>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Matheus Breda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Luca </a:t>
            </a:r>
            <a:r>
              <a:rPr lang="pt-BR" dirty="0" err="1"/>
              <a:t>Gulak</a:t>
            </a:r>
            <a:r>
              <a:rPr lang="pt-BR" dirty="0"/>
              <a:t>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 err="1"/>
              <a:t>Kássia</a:t>
            </a:r>
            <a:r>
              <a:rPr lang="pt-BR" dirty="0"/>
              <a:t> Zama [TI </a:t>
            </a:r>
            <a:r>
              <a:rPr lang="pt-BR" dirty="0" err="1"/>
              <a:t>Academy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 err="1"/>
              <a:t>Hiziane</a:t>
            </a:r>
            <a:r>
              <a:rPr lang="pt-BR" dirty="0"/>
              <a:t> </a:t>
            </a:r>
            <a:r>
              <a:rPr lang="pt-BR" dirty="0" err="1"/>
              <a:t>Michalowski</a:t>
            </a:r>
            <a:r>
              <a:rPr lang="pt-BR" dirty="0"/>
              <a:t> [ID Brasil]</a:t>
            </a:r>
          </a:p>
        </p:txBody>
      </p:sp>
      <p:pic>
        <p:nvPicPr>
          <p:cNvPr id="84" name="Google Shape;84;p9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749343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algn="just">
              <a:buNone/>
            </a:pPr>
            <a:r>
              <a:rPr lang="pt-BR" dirty="0"/>
              <a:t>Hugo </a:t>
            </a:r>
            <a:r>
              <a:rPr lang="pt-BR" dirty="0" err="1"/>
              <a:t>Jhonathan</a:t>
            </a:r>
            <a:r>
              <a:rPr lang="pt-BR" dirty="0"/>
              <a:t> da Silva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Igor </a:t>
            </a:r>
            <a:r>
              <a:rPr lang="pt-BR" dirty="0" err="1"/>
              <a:t>Bondezam</a:t>
            </a:r>
            <a:r>
              <a:rPr lang="pt-BR" dirty="0"/>
              <a:t>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João Pedro </a:t>
            </a:r>
            <a:r>
              <a:rPr lang="pt-BR" dirty="0" err="1"/>
              <a:t>Tardivo</a:t>
            </a:r>
            <a:r>
              <a:rPr lang="pt-BR" dirty="0"/>
              <a:t>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 err="1"/>
              <a:t>Kellis</a:t>
            </a:r>
            <a:r>
              <a:rPr lang="pt-BR" dirty="0"/>
              <a:t> Freitas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Leônidas Jorge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Lucas [</a:t>
            </a:r>
            <a:r>
              <a:rPr lang="pt-BR" dirty="0" err="1"/>
              <a:t>Matera</a:t>
            </a:r>
            <a:r>
              <a:rPr lang="pt-BR" dirty="0"/>
              <a:t>] </a:t>
            </a:r>
          </a:p>
        </p:txBody>
      </p:sp>
      <p:pic>
        <p:nvPicPr>
          <p:cNvPr id="84" name="Google Shape;84;p9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167405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962018" y="304800"/>
            <a:ext cx="10830000" cy="447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/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r>
              <a:rPr lang="pt-BR" dirty="0" err="1"/>
              <a:t>LabTech</a:t>
            </a:r>
            <a:endParaRPr dirty="0"/>
          </a:p>
        </p:txBody>
      </p:sp>
      <p:sp>
        <p:nvSpPr>
          <p:cNvPr id="83" name="Google Shape;83;p9"/>
          <p:cNvSpPr txBox="1">
            <a:spLocks noGrp="1"/>
          </p:cNvSpPr>
          <p:nvPr>
            <p:ph type="body" idx="4294967295"/>
          </p:nvPr>
        </p:nvSpPr>
        <p:spPr>
          <a:xfrm>
            <a:off x="836625" y="990600"/>
            <a:ext cx="6601500" cy="509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indent="0" algn="just">
              <a:buNone/>
            </a:pPr>
            <a:r>
              <a:rPr lang="pt-BR" dirty="0"/>
              <a:t>Jean Benetti [PEON]</a:t>
            </a:r>
          </a:p>
          <a:p>
            <a:pPr marL="0" indent="0" algn="just">
              <a:buNone/>
            </a:pPr>
            <a:r>
              <a:rPr lang="pt-BR" dirty="0"/>
              <a:t>VINICIUS CRAVEIRO [PEON]</a:t>
            </a:r>
          </a:p>
          <a:p>
            <a:pPr marL="0" indent="0" algn="just">
              <a:buNone/>
            </a:pPr>
            <a:r>
              <a:rPr lang="pt-BR" dirty="0"/>
              <a:t>André </a:t>
            </a:r>
            <a:r>
              <a:rPr lang="pt-BR" dirty="0" err="1"/>
              <a:t>Luis</a:t>
            </a:r>
            <a:r>
              <a:rPr lang="pt-BR" dirty="0"/>
              <a:t> Cardoso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Dayane Leal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Edmilson Gonzaga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Fabiano Gentil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Guilherme </a:t>
            </a:r>
            <a:r>
              <a:rPr lang="pt-BR" dirty="0" err="1"/>
              <a:t>Casini</a:t>
            </a:r>
            <a:r>
              <a:rPr lang="pt-BR" dirty="0"/>
              <a:t>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r>
              <a:rPr lang="pt-BR" dirty="0"/>
              <a:t>Tiago Nascimento [</a:t>
            </a:r>
            <a:r>
              <a:rPr lang="pt-BR" dirty="0" err="1"/>
              <a:t>Matera</a:t>
            </a:r>
            <a:r>
              <a:rPr lang="pt-BR" dirty="0"/>
              <a:t>]</a:t>
            </a:r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  <a:p>
            <a:pPr marL="0" indent="0" algn="just">
              <a:buNone/>
            </a:pPr>
            <a:endParaRPr lang="pt-BR" dirty="0"/>
          </a:p>
        </p:txBody>
      </p:sp>
      <p:pic>
        <p:nvPicPr>
          <p:cNvPr id="84" name="Google Shape;84;p9" descr="Tela de computador com texto preto sobre fundo branco&#10;&#10;Descrição gerada automaticamente com confiança média"/>
          <p:cNvPicPr preferRelativeResize="0">
            <a:picLocks noGrp="1"/>
          </p:cNvPicPr>
          <p:nvPr>
            <p:ph type="pic" idx="2"/>
          </p:nvPr>
        </p:nvPicPr>
        <p:blipFill rotWithShape="1">
          <a:blip r:embed="rId3">
            <a:alphaModFix/>
          </a:blip>
          <a:srcRect t="1512" b="1503"/>
          <a:stretch/>
        </p:blipFill>
        <p:spPr>
          <a:xfrm>
            <a:off x="7643901" y="990600"/>
            <a:ext cx="4205200" cy="509587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5564016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</TotalTime>
  <Words>657</Words>
  <Application>Microsoft Office PowerPoint</Application>
  <PresentationFormat>Widescreen</PresentationFormat>
  <Paragraphs>84</Paragraphs>
  <Slides>19</Slides>
  <Notes>19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19</vt:i4>
      </vt:variant>
    </vt:vector>
  </HeadingPairs>
  <TitlesOfParts>
    <vt:vector size="23" baseType="lpstr">
      <vt:lpstr>Arial</vt:lpstr>
      <vt:lpstr>Calibri</vt:lpstr>
      <vt:lpstr>Roboto</vt:lpstr>
      <vt:lpstr>1_Tema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Erinaldo Sanches Nascimento Erinaldo</dc:creator>
  <cp:lastModifiedBy>Erinaldo Sanches Nascimento Erinaldo</cp:lastModifiedBy>
  <cp:revision>3</cp:revision>
  <dcterms:modified xsi:type="dcterms:W3CDTF">2022-08-08T03:11:12Z</dcterms:modified>
</cp:coreProperties>
</file>